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78725" cy="10748963"/>
  <p:notesSz cx="6858000" cy="9144000"/>
  <p:defaultTextStyle>
    <a:defPPr>
      <a:defRPr lang="fr-FR"/>
    </a:defPPr>
    <a:lvl1pPr marL="0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1pPr>
    <a:lvl2pPr marL="499811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2pPr>
    <a:lvl3pPr marL="999622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3pPr>
    <a:lvl4pPr marL="1499433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4pPr>
    <a:lvl5pPr marL="1999244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5pPr>
    <a:lvl6pPr marL="2499055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6pPr>
    <a:lvl7pPr marL="2998866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7pPr>
    <a:lvl8pPr marL="3498677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8pPr>
    <a:lvl9pPr marL="3998488" algn="l" defTabSz="999622" rtl="0" eaLnBrk="1" latinLnBrk="0" hangingPunct="1">
      <a:defRPr sz="19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3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32" y="54"/>
      </p:cViewPr>
      <p:guideLst>
        <p:guide orient="horz" pos="3385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59148"/>
            <a:ext cx="6441916" cy="3742232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645695"/>
            <a:ext cx="5684044" cy="2595177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5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6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72283"/>
            <a:ext cx="1634163" cy="910924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72283"/>
            <a:ext cx="4807754" cy="910924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47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79779"/>
            <a:ext cx="6536650" cy="4471269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193348"/>
            <a:ext cx="6536650" cy="2351335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4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61414"/>
            <a:ext cx="3220958" cy="682011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61414"/>
            <a:ext cx="3220958" cy="682011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72285"/>
            <a:ext cx="6536650" cy="207763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34989"/>
            <a:ext cx="3206155" cy="1291368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926357"/>
            <a:ext cx="3206155" cy="5775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34989"/>
            <a:ext cx="3221945" cy="1291368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926357"/>
            <a:ext cx="3221945" cy="5775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4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0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16598"/>
            <a:ext cx="2444336" cy="2508091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47654"/>
            <a:ext cx="3836730" cy="7638731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24689"/>
            <a:ext cx="2444336" cy="5974135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9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16598"/>
            <a:ext cx="2444336" cy="2508091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47654"/>
            <a:ext cx="3836730" cy="7638731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24689"/>
            <a:ext cx="2444336" cy="5974135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7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72285"/>
            <a:ext cx="6536650" cy="207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61414"/>
            <a:ext cx="6536650" cy="682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9962698"/>
            <a:ext cx="1705213" cy="572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9D51-C6E0-474F-884C-83F409A4DCAB}" type="datetimeFigureOut">
              <a:rPr lang="fr-FR" smtClean="0"/>
              <a:t>22/12/2020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9962698"/>
            <a:ext cx="2557820" cy="572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9962698"/>
            <a:ext cx="1705213" cy="572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B3CE-A73D-4952-90F5-CD1B9EB1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5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588" y="6350"/>
            <a:ext cx="7578725" cy="10748963"/>
            <a:chOff x="106396401" y="104819145"/>
            <a:chExt cx="7578525" cy="10749027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96401" y="104819145"/>
              <a:ext cx="7578525" cy="533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0991" y="109652636"/>
              <a:ext cx="7569701" cy="5316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r="121"/>
            <a:stretch>
              <a:fillRect/>
            </a:stretch>
          </p:blipFill>
          <p:spPr bwMode="auto">
            <a:xfrm>
              <a:off x="106400991" y="112915666"/>
              <a:ext cx="7569701" cy="265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8" t="87651" r="9485" b="-5208"/>
            <a:stretch>
              <a:fillRect/>
            </a:stretch>
          </p:blipFill>
          <p:spPr bwMode="auto">
            <a:xfrm>
              <a:off x="107113222" y="108673814"/>
              <a:ext cx="6115485" cy="93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69078" r="9319" b="13365"/>
          <a:stretch>
            <a:fillRect/>
          </a:stretch>
        </p:blipFill>
        <p:spPr bwMode="auto">
          <a:xfrm>
            <a:off x="735013" y="3001963"/>
            <a:ext cx="61150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41656" y="4305653"/>
            <a:ext cx="6340475" cy="5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 smtClean="0">
                <a:solidFill>
                  <a:srgbClr val="FF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28,29 et 30 septembre 2021– </a:t>
            </a:r>
            <a:r>
              <a:rPr lang="fr-FR" altLang="fr-FR" sz="2000" b="1" dirty="0" smtClean="0">
                <a:solidFill>
                  <a:srgbClr val="FF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Rouen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31006" y="1278051"/>
            <a:ext cx="6716713" cy="63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control</a:t>
            </a:r>
          </a:p>
          <a:p>
            <a:pPr algn="ctr"/>
            <a:r>
              <a:rPr lang="fr-FR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 VICTIMES D'ATTENTATS</a:t>
            </a:r>
          </a:p>
          <a:p>
            <a:pPr algn="ctr"/>
            <a:endParaRPr lang="fr-FR" sz="3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5875" y="4687889"/>
            <a:ext cx="7546975" cy="6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 d’Enseignement des Soins d’Urgence 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29008" y="5216269"/>
            <a:ext cx="6694488" cy="6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partenariat avec le Medical Training </a:t>
            </a:r>
            <a:r>
              <a:rPr lang="fr-FR" sz="14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fr-FR" altLang="fr-FR" sz="14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42117" y="5784407"/>
            <a:ext cx="6729059" cy="49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534988" lvl="1" indent="-35242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altLang="fr-FR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35242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stagiaires </a:t>
            </a:r>
            <a:r>
              <a:rPr lang="fr-FR" alt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fr-FR" altLang="fr-F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35242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concerné : </a:t>
            </a:r>
          </a:p>
          <a:p>
            <a:pPr marL="1436688" lvl="2" indent="-182563" defTabSz="7191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inter professionnelle</a:t>
            </a:r>
          </a:p>
          <a:p>
            <a:pPr marL="1436688" lvl="2" indent="-182563" defTabSz="7191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Multidisciplinaire</a:t>
            </a:r>
          </a:p>
          <a:p>
            <a:pPr marL="1436688" lvl="2" indent="-182563" defTabSz="7191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professionnel amener à travailler en situation de damage control</a:t>
            </a:r>
          </a:p>
          <a:p>
            <a:pPr lvl="1" indent="-285750" defTabSz="71913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 :</a:t>
            </a:r>
            <a:r>
              <a:rPr lang="fr-FR" alt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FR" alt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2000 €/personne (éligible prise en charge formation continue)</a:t>
            </a:r>
            <a:endParaRPr lang="fr-FR" sz="1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defTabSz="71913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 :</a:t>
            </a:r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FR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Center - 76000 ROUEN</a:t>
            </a:r>
            <a:endParaRPr lang="fr-FR" sz="1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436688" algn="l"/>
              </a:tabLst>
            </a:pPr>
            <a:r>
              <a:rPr lang="fr-F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urée :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jours, soit 24 heures de formation 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6688" lvl="2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délivrance d’une attestation et évaluation en fin de formation</a:t>
            </a:r>
          </a:p>
          <a:p>
            <a:pPr marL="1436688" lvl="2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</a:pPr>
            <a:endParaRPr lang="fr-FR" alt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formation de </a:t>
            </a:r>
            <a:r>
              <a:rPr 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s’adresse en priorité aux professionnels (Médecins urgentistes, chirurgiens, Anesthésiste-réanimateurs, IBODE, IADE, IDE, Ambulanciers SMUR, Pompiers, Brigade d’intervention) </a:t>
            </a:r>
            <a:r>
              <a:rPr 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amenés </a:t>
            </a:r>
            <a:r>
              <a:rPr lang="fr-F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 prendre en charge ce type de victimes et qui souhaitent approfondir leurs connaissances </a:t>
            </a:r>
            <a:r>
              <a:rPr 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pratiques. La </a:t>
            </a:r>
            <a:r>
              <a:rPr lang="fr-F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s’articulera essentiellement autour d’ateliers pratiques et de mises en situation au sein de notre centre de simulation ultramoderne</a:t>
            </a:r>
            <a:r>
              <a:rPr lang="fr-FR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6688" lvl="2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</a:pPr>
            <a:endParaRPr lang="fr-FR" alt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502" y="10372237"/>
            <a:ext cx="6748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400" dirty="0" smtClean="0">
                <a:solidFill>
                  <a:srgbClr val="FCBE00"/>
                </a:solidFill>
                <a:latin typeface="Arial "/>
              </a:rPr>
              <a:t>Contact CESU </a:t>
            </a:r>
            <a:r>
              <a:rPr lang="fr-FR" altLang="fr-FR" sz="1400" dirty="0">
                <a:solidFill>
                  <a:srgbClr val="FCBE00"/>
                </a:solidFill>
                <a:latin typeface="Arial "/>
              </a:rPr>
              <a:t>: </a:t>
            </a:r>
            <a:r>
              <a:rPr lang="fr-FR" altLang="fr-FR" sz="1400" dirty="0" smtClean="0">
                <a:solidFill>
                  <a:schemeClr val="bg1"/>
                </a:solidFill>
                <a:latin typeface="Arial "/>
              </a:rPr>
              <a:t>02.32.88.89.77		   </a:t>
            </a:r>
            <a:r>
              <a:rPr lang="fr-FR" altLang="fr-FR" sz="1400" dirty="0" smtClean="0">
                <a:solidFill>
                  <a:srgbClr val="FFFFFF"/>
                </a:solidFill>
                <a:latin typeface="Arial "/>
              </a:rPr>
              <a:t>secretariat.cesu@chu-rouen.fr</a:t>
            </a:r>
            <a:endParaRPr lang="fr-FR" sz="1400" dirty="0">
              <a:latin typeface="Arial "/>
            </a:endParaRPr>
          </a:p>
        </p:txBody>
      </p:sp>
      <p:pic>
        <p:nvPicPr>
          <p:cNvPr id="28" name="Picture 31" descr="Logo CESU 41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6" y="191910"/>
            <a:ext cx="873090" cy="7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642" y="2048048"/>
            <a:ext cx="1810646" cy="118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678" y="2109714"/>
            <a:ext cx="1325554" cy="2148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226" y="2667518"/>
            <a:ext cx="1733867" cy="1644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71" y="3064265"/>
            <a:ext cx="1752958" cy="1161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55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</vt:lpstr>
      <vt:lpstr>Calibri</vt:lpstr>
      <vt:lpstr>Calibri Light</vt:lpstr>
      <vt:lpstr>Wingdings</vt:lpstr>
      <vt:lpstr>Thème Office</vt:lpstr>
      <vt:lpstr>Présentation PowerPoint</vt:lpstr>
    </vt:vector>
  </TitlesOfParts>
  <Company>CHU de Rouen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LEFEVRE-SCELLES, Antoine</dc:creator>
  <cp:lastModifiedBy>MALLET, Marie-Laure</cp:lastModifiedBy>
  <cp:revision>18</cp:revision>
  <dcterms:created xsi:type="dcterms:W3CDTF">2019-02-07T10:09:26Z</dcterms:created>
  <dcterms:modified xsi:type="dcterms:W3CDTF">2020-12-22T11:15:31Z</dcterms:modified>
</cp:coreProperties>
</file>